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8113"/>
    <a:srgbClr val="F0F0EC"/>
    <a:srgbClr val="FFFFFF"/>
    <a:srgbClr val="002147"/>
    <a:srgbClr val="C7C2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5155" autoAdjust="0"/>
  </p:normalViewPr>
  <p:slideViewPr>
    <p:cSldViewPr snapToGrid="0">
      <p:cViewPr>
        <p:scale>
          <a:sx n="90" d="100"/>
          <a:sy n="90" d="100"/>
        </p:scale>
        <p:origin x="1332" y="324"/>
      </p:cViewPr>
      <p:guideLst/>
    </p:cSldViewPr>
  </p:slideViewPr>
  <p:notesTextViewPr>
    <p:cViewPr>
      <p:scale>
        <a:sx n="3" d="2"/>
        <a:sy n="3" d="2"/>
      </p:scale>
      <p:origin x="0" y="-61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 Fraser" userId="S::some3528@ox.ac.uk::d79c5b22-41cc-405f-a3df-f297925a5e0e" providerId="AD" clId="Web-{DEAC542A-C85D-4F34-9DCF-9A266AD82221}"/>
    <pc:docChg chg="modSld">
      <pc:chgData name="Alex Fraser" userId="S::some3528@ox.ac.uk::d79c5b22-41cc-405f-a3df-f297925a5e0e" providerId="AD" clId="Web-{DEAC542A-C85D-4F34-9DCF-9A266AD82221}" dt="2024-08-12T14:09:38.546" v="25"/>
      <pc:docMkLst>
        <pc:docMk/>
      </pc:docMkLst>
      <pc:sldChg chg="addSp delSp modSp">
        <pc:chgData name="Alex Fraser" userId="S::some3528@ox.ac.uk::d79c5b22-41cc-405f-a3df-f297925a5e0e" providerId="AD" clId="Web-{DEAC542A-C85D-4F34-9DCF-9A266AD82221}" dt="2024-08-12T14:09:38.546" v="25"/>
        <pc:sldMkLst>
          <pc:docMk/>
          <pc:sldMk cId="2246534551" sldId="256"/>
        </pc:sldMkLst>
        <pc:spChg chg="add del mod">
          <ac:chgData name="Alex Fraser" userId="S::some3528@ox.ac.uk::d79c5b22-41cc-405f-a3df-f297925a5e0e" providerId="AD" clId="Web-{DEAC542A-C85D-4F34-9DCF-9A266AD82221}" dt="2024-08-12T14:06:43.929" v="7"/>
          <ac:spMkLst>
            <pc:docMk/>
            <pc:sldMk cId="2246534551" sldId="256"/>
            <ac:spMk id="29" creationId="{0A19C4BB-5139-4002-9BB7-9B6F226025FE}"/>
          </ac:spMkLst>
        </pc:spChg>
        <pc:spChg chg="add del mod">
          <ac:chgData name="Alex Fraser" userId="S::some3528@ox.ac.uk::d79c5b22-41cc-405f-a3df-f297925a5e0e" providerId="AD" clId="Web-{DEAC542A-C85D-4F34-9DCF-9A266AD82221}" dt="2024-08-12T14:06:35.835" v="4"/>
          <ac:spMkLst>
            <pc:docMk/>
            <pc:sldMk cId="2246534551" sldId="256"/>
            <ac:spMk id="39" creationId="{99B72E93-AE6F-A56F-4D6E-B8C849292D41}"/>
          </ac:spMkLst>
        </pc:spChg>
        <pc:spChg chg="add del mod">
          <ac:chgData name="Alex Fraser" userId="S::some3528@ox.ac.uk::d79c5b22-41cc-405f-a3df-f297925a5e0e" providerId="AD" clId="Web-{DEAC542A-C85D-4F34-9DCF-9A266AD82221}" dt="2024-08-12T14:08:11.245" v="16"/>
          <ac:spMkLst>
            <pc:docMk/>
            <pc:sldMk cId="2246534551" sldId="256"/>
            <ac:spMk id="133" creationId="{0D220A21-42C5-BD24-38C9-7147A27C8984}"/>
          </ac:spMkLst>
        </pc:spChg>
        <pc:picChg chg="add del">
          <ac:chgData name="Alex Fraser" userId="S::some3528@ox.ac.uk::d79c5b22-41cc-405f-a3df-f297925a5e0e" providerId="AD" clId="Web-{DEAC542A-C85D-4F34-9DCF-9A266AD82221}" dt="2024-08-12T14:08:01.370" v="14"/>
          <ac:picMkLst>
            <pc:docMk/>
            <pc:sldMk cId="2246534551" sldId="256"/>
            <ac:picMk id="8" creationId="{00000000-0000-0000-0000-000000000000}"/>
          </ac:picMkLst>
        </pc:picChg>
        <pc:picChg chg="add del mod ord">
          <ac:chgData name="Alex Fraser" userId="S::some3528@ox.ac.uk::d79c5b22-41cc-405f-a3df-f297925a5e0e" providerId="AD" clId="Web-{DEAC542A-C85D-4F34-9DCF-9A266AD82221}" dt="2024-08-12T14:06:41.194" v="6"/>
          <ac:picMkLst>
            <pc:docMk/>
            <pc:sldMk cId="2246534551" sldId="256"/>
            <ac:picMk id="37" creationId="{9727F777-7BFE-C5D8-E453-D6383696F64B}"/>
          </ac:picMkLst>
        </pc:picChg>
        <pc:picChg chg="add mod modCrop">
          <ac:chgData name="Alex Fraser" userId="S::some3528@ox.ac.uk::d79c5b22-41cc-405f-a3df-f297925a5e0e" providerId="AD" clId="Web-{DEAC542A-C85D-4F34-9DCF-9A266AD82221}" dt="2024-08-12T14:09:38.546" v="25"/>
          <ac:picMkLst>
            <pc:docMk/>
            <pc:sldMk cId="2246534551" sldId="256"/>
            <ac:picMk id="117" creationId="{1F591B68-6A27-27DF-2AAD-09584225E589}"/>
          </ac:picMkLst>
        </pc:picChg>
      </pc:sldChg>
    </pc:docChg>
  </pc:docChgLst>
  <pc:docChgLst>
    <pc:chgData name="Meriel Patrick" userId="56a6d51b-641b-4185-bc91-2bc976e45eea" providerId="ADAL" clId="{7E5ED00B-78A2-49DD-B987-3328FD47DE8B}"/>
    <pc:docChg chg="modSld">
      <pc:chgData name="Meriel Patrick" userId="56a6d51b-641b-4185-bc91-2bc976e45eea" providerId="ADAL" clId="{7E5ED00B-78A2-49DD-B987-3328FD47DE8B}" dt="2023-10-04T14:02:22.660" v="0" actId="20577"/>
      <pc:docMkLst>
        <pc:docMk/>
      </pc:docMkLst>
      <pc:sldChg chg="modSp mod">
        <pc:chgData name="Meriel Patrick" userId="56a6d51b-641b-4185-bc91-2bc976e45eea" providerId="ADAL" clId="{7E5ED00B-78A2-49DD-B987-3328FD47DE8B}" dt="2023-10-04T14:02:22.660" v="0" actId="20577"/>
        <pc:sldMkLst>
          <pc:docMk/>
          <pc:sldMk cId="2246534551" sldId="256"/>
        </pc:sldMkLst>
        <pc:spChg chg="mod">
          <ac:chgData name="Meriel Patrick" userId="56a6d51b-641b-4185-bc91-2bc976e45eea" providerId="ADAL" clId="{7E5ED00B-78A2-49DD-B987-3328FD47DE8B}" dt="2023-10-04T14:02:22.660" v="0" actId="20577"/>
          <ac:spMkLst>
            <pc:docMk/>
            <pc:sldMk cId="2246534551" sldId="256"/>
            <ac:spMk id="7" creationId="{00000000-0000-0000-0000-000000000000}"/>
          </ac:spMkLst>
        </pc:spChg>
      </pc:sldChg>
    </pc:docChg>
  </pc:docChgLst>
  <pc:docChgLst>
    <pc:chgData name="Meriel Patrick" userId="56a6d51b-641b-4185-bc91-2bc976e45eea" providerId="ADAL" clId="{A39C2C14-262C-4721-A427-4038B11CEFA8}"/>
    <pc:docChg chg="undo redo modSld">
      <pc:chgData name="Meriel Patrick" userId="56a6d51b-641b-4185-bc91-2bc976e45eea" providerId="ADAL" clId="{A39C2C14-262C-4721-A427-4038B11CEFA8}" dt="2023-09-06T17:10:18.860" v="216" actId="14826"/>
      <pc:docMkLst>
        <pc:docMk/>
      </pc:docMkLst>
      <pc:sldChg chg="modSp setBg modNotesTx">
        <pc:chgData name="Meriel Patrick" userId="56a6d51b-641b-4185-bc91-2bc976e45eea" providerId="ADAL" clId="{A39C2C14-262C-4721-A427-4038B11CEFA8}" dt="2023-09-06T17:10:18.860" v="216" actId="14826"/>
        <pc:sldMkLst>
          <pc:docMk/>
          <pc:sldMk cId="2246534551" sldId="256"/>
        </pc:sldMkLst>
        <pc:graphicFrameChg chg="mod">
          <ac:chgData name="Meriel Patrick" userId="56a6d51b-641b-4185-bc91-2bc976e45eea" providerId="ADAL" clId="{A39C2C14-262C-4721-A427-4038B11CEFA8}" dt="2023-09-06T16:25:14.750" v="203" actId="255"/>
          <ac:graphicFrameMkLst>
            <pc:docMk/>
            <pc:sldMk cId="2246534551" sldId="256"/>
            <ac:graphicFrameMk id="12" creationId="{5EC2EACD-621A-4A38-AF48-DF6A48FB4530}"/>
          </ac:graphicFrameMkLst>
        </pc:graphicFrameChg>
        <pc:picChg chg="mod">
          <ac:chgData name="Meriel Patrick" userId="56a6d51b-641b-4185-bc91-2bc976e45eea" providerId="ADAL" clId="{A39C2C14-262C-4721-A427-4038B11CEFA8}" dt="2023-09-06T16:31:37.156" v="214" actId="1076"/>
          <ac:picMkLst>
            <pc:docMk/>
            <pc:sldMk cId="2246534551" sldId="256"/>
            <ac:picMk id="8" creationId="{00000000-0000-0000-0000-000000000000}"/>
          </ac:picMkLst>
        </pc:picChg>
        <pc:picChg chg="mod">
          <ac:chgData name="Meriel Patrick" userId="56a6d51b-641b-4185-bc91-2bc976e45eea" providerId="ADAL" clId="{A39C2C14-262C-4721-A427-4038B11CEFA8}" dt="2023-09-06T17:10:18.860" v="216" actId="14826"/>
          <ac:picMkLst>
            <pc:docMk/>
            <pc:sldMk cId="2246534551" sldId="256"/>
            <ac:picMk id="9" creationId="{00000000-0000-0000-0000-000000000000}"/>
          </ac:picMkLst>
        </pc:picChg>
      </pc:sldChg>
    </pc:docChg>
  </pc:docChgLst>
  <pc:docChgLst>
    <pc:chgData name="Meriel Patrick" userId="56a6d51b-641b-4185-bc91-2bc976e45eea" providerId="ADAL" clId="{610C51D1-8403-4F42-9C30-804C06B4EF17}"/>
    <pc:docChg chg="custSel modSld">
      <pc:chgData name="Meriel Patrick" userId="56a6d51b-641b-4185-bc91-2bc976e45eea" providerId="ADAL" clId="{610C51D1-8403-4F42-9C30-804C06B4EF17}" dt="2024-09-20T17:08:32.616" v="18" actId="20577"/>
      <pc:docMkLst>
        <pc:docMk/>
      </pc:docMkLst>
      <pc:sldChg chg="addSp delSp modSp mod modNotesTx">
        <pc:chgData name="Meriel Patrick" userId="56a6d51b-641b-4185-bc91-2bc976e45eea" providerId="ADAL" clId="{610C51D1-8403-4F42-9C30-804C06B4EF17}" dt="2024-09-20T17:08:32.616" v="18" actId="20577"/>
        <pc:sldMkLst>
          <pc:docMk/>
          <pc:sldMk cId="2246534551" sldId="256"/>
        </pc:sldMkLst>
        <pc:spChg chg="add del mod">
          <ac:chgData name="Meriel Patrick" userId="56a6d51b-641b-4185-bc91-2bc976e45eea" providerId="ADAL" clId="{610C51D1-8403-4F42-9C30-804C06B4EF17}" dt="2024-09-20T17:07:24.828" v="17" actId="478"/>
          <ac:spMkLst>
            <pc:docMk/>
            <pc:sldMk cId="2246534551" sldId="256"/>
            <ac:spMk id="2" creationId="{11404052-DFCC-44E5-F14E-57A126F40C2F}"/>
          </ac:spMkLst>
        </pc:spChg>
        <pc:picChg chg="mod">
          <ac:chgData name="Meriel Patrick" userId="56a6d51b-641b-4185-bc91-2bc976e45eea" providerId="ADAL" clId="{610C51D1-8403-4F42-9C30-804C06B4EF17}" dt="2024-09-20T17:07:11.179" v="15" actId="14100"/>
          <ac:picMkLst>
            <pc:docMk/>
            <pc:sldMk cId="2246534551" sldId="256"/>
            <ac:picMk id="117" creationId="{1F591B68-6A27-27DF-2AAD-09584225E589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6904FB-5A7E-446D-B92F-0B469502C98E}" type="doc">
      <dgm:prSet loTypeId="urn:microsoft.com/office/officeart/2005/8/layout/defaul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0290C8D-2493-4334-B402-0D3B0889DAFF}">
      <dgm:prSet custT="1"/>
      <dgm:spPr>
        <a:solidFill>
          <a:srgbClr val="FFFFFF"/>
        </a:solidFill>
        <a:ln w="19050">
          <a:solidFill>
            <a:srgbClr val="FB8113"/>
          </a:solidFill>
        </a:ln>
      </dgm:spPr>
      <dgm:t>
        <a:bodyPr/>
        <a:lstStyle/>
        <a:p>
          <a:r>
            <a:rPr lang="en-GB" sz="2300" b="1" dirty="0">
              <a:solidFill>
                <a:srgbClr val="002147"/>
              </a:solidFill>
            </a:rPr>
            <a:t>Data management plans </a:t>
          </a:r>
          <a:endParaRPr lang="en-US" sz="2300" b="1" dirty="0">
            <a:solidFill>
              <a:srgbClr val="002147"/>
            </a:solidFill>
          </a:endParaRPr>
        </a:p>
      </dgm:t>
    </dgm:pt>
    <dgm:pt modelId="{D2BDA5F4-8641-4C61-A92C-3CB594C67799}" type="parTrans" cxnId="{063962BB-F466-421D-A1A2-5E878428AEC1}">
      <dgm:prSet/>
      <dgm:spPr/>
      <dgm:t>
        <a:bodyPr/>
        <a:lstStyle/>
        <a:p>
          <a:endParaRPr lang="en-US" sz="2400"/>
        </a:p>
      </dgm:t>
    </dgm:pt>
    <dgm:pt modelId="{9086A72E-EE20-4E57-BDC0-CE9B779ECEE2}" type="sibTrans" cxnId="{063962BB-F466-421D-A1A2-5E878428AEC1}">
      <dgm:prSet/>
      <dgm:spPr/>
      <dgm:t>
        <a:bodyPr/>
        <a:lstStyle/>
        <a:p>
          <a:endParaRPr lang="en-US" sz="2400"/>
        </a:p>
      </dgm:t>
    </dgm:pt>
    <dgm:pt modelId="{838A4955-410B-4C7C-921D-A3F1982BD79F}">
      <dgm:prSet custT="1"/>
      <dgm:spPr>
        <a:solidFill>
          <a:srgbClr val="FFFFFF"/>
        </a:solidFill>
        <a:ln w="19050">
          <a:solidFill>
            <a:srgbClr val="FB8113"/>
          </a:solidFill>
        </a:ln>
      </dgm:spPr>
      <dgm:t>
        <a:bodyPr/>
        <a:lstStyle/>
        <a:p>
          <a:r>
            <a:rPr lang="en-GB" sz="2400" b="1" dirty="0">
              <a:solidFill>
                <a:srgbClr val="002147"/>
              </a:solidFill>
            </a:rPr>
            <a:t>Funder requirements</a:t>
          </a:r>
          <a:endParaRPr lang="en-US" sz="2400" b="1" dirty="0">
            <a:solidFill>
              <a:srgbClr val="002147"/>
            </a:solidFill>
          </a:endParaRPr>
        </a:p>
      </dgm:t>
    </dgm:pt>
    <dgm:pt modelId="{3D2B75F6-0E91-458A-8188-C3F3A8CC18A1}" type="parTrans" cxnId="{CF1C8931-163E-4EDD-852E-BE714955DE44}">
      <dgm:prSet/>
      <dgm:spPr/>
      <dgm:t>
        <a:bodyPr/>
        <a:lstStyle/>
        <a:p>
          <a:endParaRPr lang="en-US" sz="2400"/>
        </a:p>
      </dgm:t>
    </dgm:pt>
    <dgm:pt modelId="{24E136C4-629A-45C4-AEE9-5C62945D2F41}" type="sibTrans" cxnId="{CF1C8931-163E-4EDD-852E-BE714955DE44}">
      <dgm:prSet/>
      <dgm:spPr/>
      <dgm:t>
        <a:bodyPr/>
        <a:lstStyle/>
        <a:p>
          <a:endParaRPr lang="en-US" sz="2400"/>
        </a:p>
      </dgm:t>
    </dgm:pt>
    <dgm:pt modelId="{E1271BD0-20B0-4566-8B1E-AE19FB7C83BD}">
      <dgm:prSet custT="1"/>
      <dgm:spPr>
        <a:solidFill>
          <a:srgbClr val="FFFFFF"/>
        </a:solidFill>
        <a:ln w="19050">
          <a:solidFill>
            <a:srgbClr val="FB8113"/>
          </a:solidFill>
        </a:ln>
      </dgm:spPr>
      <dgm:t>
        <a:bodyPr/>
        <a:lstStyle/>
        <a:p>
          <a:r>
            <a:rPr lang="en-GB" sz="2400" b="1" dirty="0">
              <a:solidFill>
                <a:srgbClr val="002147"/>
              </a:solidFill>
            </a:rPr>
            <a:t>Storage and back-up</a:t>
          </a:r>
          <a:endParaRPr lang="en-US" sz="2400" b="1" dirty="0">
            <a:solidFill>
              <a:srgbClr val="002147"/>
            </a:solidFill>
          </a:endParaRPr>
        </a:p>
      </dgm:t>
    </dgm:pt>
    <dgm:pt modelId="{F179321A-5108-4C82-ADC9-993976104945}" type="parTrans" cxnId="{67DA9BF1-9549-497E-B892-FCDBD476D63F}">
      <dgm:prSet/>
      <dgm:spPr/>
      <dgm:t>
        <a:bodyPr/>
        <a:lstStyle/>
        <a:p>
          <a:endParaRPr lang="en-US" sz="2400"/>
        </a:p>
      </dgm:t>
    </dgm:pt>
    <dgm:pt modelId="{29BF057F-1502-401E-9AC6-373AB8C6415B}" type="sibTrans" cxnId="{67DA9BF1-9549-497E-B892-FCDBD476D63F}">
      <dgm:prSet/>
      <dgm:spPr/>
      <dgm:t>
        <a:bodyPr/>
        <a:lstStyle/>
        <a:p>
          <a:endParaRPr lang="en-US" sz="2400"/>
        </a:p>
      </dgm:t>
    </dgm:pt>
    <dgm:pt modelId="{C6E80B26-A7C4-4FB7-BCF0-FE176D0D7426}">
      <dgm:prSet custT="1"/>
      <dgm:spPr>
        <a:solidFill>
          <a:srgbClr val="FFFFFF"/>
        </a:solidFill>
        <a:ln w="19050">
          <a:solidFill>
            <a:srgbClr val="FB8113"/>
          </a:solidFill>
        </a:ln>
      </dgm:spPr>
      <dgm:t>
        <a:bodyPr/>
        <a:lstStyle/>
        <a:p>
          <a:r>
            <a:rPr lang="en-GB" sz="2400" b="1" dirty="0">
              <a:solidFill>
                <a:srgbClr val="002147"/>
              </a:solidFill>
            </a:rPr>
            <a:t>Preservation and sharing</a:t>
          </a:r>
          <a:endParaRPr lang="en-US" sz="2400" b="1" dirty="0">
            <a:solidFill>
              <a:srgbClr val="002147"/>
            </a:solidFill>
          </a:endParaRPr>
        </a:p>
      </dgm:t>
    </dgm:pt>
    <dgm:pt modelId="{2EB947A0-8FB0-469B-A9F2-CCC067FF6E27}" type="parTrans" cxnId="{741641A1-D87F-4880-A62E-020173EF36B4}">
      <dgm:prSet/>
      <dgm:spPr/>
      <dgm:t>
        <a:bodyPr/>
        <a:lstStyle/>
        <a:p>
          <a:endParaRPr lang="en-US" sz="2400"/>
        </a:p>
      </dgm:t>
    </dgm:pt>
    <dgm:pt modelId="{4D4E41EC-4926-43D7-A1D2-AA86F3580DC1}" type="sibTrans" cxnId="{741641A1-D87F-4880-A62E-020173EF36B4}">
      <dgm:prSet/>
      <dgm:spPr/>
      <dgm:t>
        <a:bodyPr/>
        <a:lstStyle/>
        <a:p>
          <a:endParaRPr lang="en-US" sz="2400"/>
        </a:p>
      </dgm:t>
    </dgm:pt>
    <dgm:pt modelId="{327C36C3-ADDD-4D69-BFF3-2640A74C8A85}">
      <dgm:prSet custT="1"/>
      <dgm:spPr>
        <a:solidFill>
          <a:srgbClr val="FFFFFF"/>
        </a:solidFill>
        <a:ln w="19050">
          <a:solidFill>
            <a:srgbClr val="FB8113"/>
          </a:solidFill>
        </a:ln>
      </dgm:spPr>
      <dgm:t>
        <a:bodyPr/>
        <a:lstStyle/>
        <a:p>
          <a:r>
            <a:rPr lang="en-GB" sz="2400" b="1" dirty="0">
              <a:solidFill>
                <a:srgbClr val="002147"/>
              </a:solidFill>
            </a:rPr>
            <a:t>Personal and sensitive data</a:t>
          </a:r>
          <a:endParaRPr lang="en-US" sz="2400" b="1" dirty="0">
            <a:solidFill>
              <a:srgbClr val="002147"/>
            </a:solidFill>
          </a:endParaRPr>
        </a:p>
      </dgm:t>
    </dgm:pt>
    <dgm:pt modelId="{696FAE1B-949C-4B4C-82F2-ABABC8997421}" type="parTrans" cxnId="{9C9A2133-2D00-4BBD-822A-03DB6FDAEF1F}">
      <dgm:prSet/>
      <dgm:spPr/>
      <dgm:t>
        <a:bodyPr/>
        <a:lstStyle/>
        <a:p>
          <a:endParaRPr lang="en-US" sz="2400"/>
        </a:p>
      </dgm:t>
    </dgm:pt>
    <dgm:pt modelId="{CCA44DE6-0BB4-40C1-A944-07B723BAF270}" type="sibTrans" cxnId="{9C9A2133-2D00-4BBD-822A-03DB6FDAEF1F}">
      <dgm:prSet/>
      <dgm:spPr/>
      <dgm:t>
        <a:bodyPr/>
        <a:lstStyle/>
        <a:p>
          <a:endParaRPr lang="en-US" sz="2400"/>
        </a:p>
      </dgm:t>
    </dgm:pt>
    <dgm:pt modelId="{5201A82C-7AD4-4337-9761-72FA06181B99}">
      <dgm:prSet custT="1"/>
      <dgm:spPr>
        <a:solidFill>
          <a:srgbClr val="FFFFFF"/>
        </a:solidFill>
        <a:ln w="19050">
          <a:solidFill>
            <a:srgbClr val="FB8113"/>
          </a:solidFill>
        </a:ln>
      </dgm:spPr>
      <dgm:t>
        <a:bodyPr/>
        <a:lstStyle/>
        <a:p>
          <a:r>
            <a:rPr lang="en-GB" sz="2400" b="1" dirty="0">
              <a:solidFill>
                <a:srgbClr val="002147"/>
              </a:solidFill>
            </a:rPr>
            <a:t>Tools, services, and training</a:t>
          </a:r>
          <a:endParaRPr lang="en-US" sz="2400" b="1" dirty="0">
            <a:solidFill>
              <a:srgbClr val="002147"/>
            </a:solidFill>
          </a:endParaRPr>
        </a:p>
      </dgm:t>
    </dgm:pt>
    <dgm:pt modelId="{CD3F983E-CBF1-4BAB-989C-8068BABCBF81}" type="parTrans" cxnId="{44AE45DC-36B0-4AD0-B65F-CE9E3C58A161}">
      <dgm:prSet/>
      <dgm:spPr/>
      <dgm:t>
        <a:bodyPr/>
        <a:lstStyle/>
        <a:p>
          <a:endParaRPr lang="en-US" sz="2400"/>
        </a:p>
      </dgm:t>
    </dgm:pt>
    <dgm:pt modelId="{4537F410-C545-4BEC-B99E-7916F49DEEBA}" type="sibTrans" cxnId="{44AE45DC-36B0-4AD0-B65F-CE9E3C58A161}">
      <dgm:prSet/>
      <dgm:spPr/>
      <dgm:t>
        <a:bodyPr/>
        <a:lstStyle/>
        <a:p>
          <a:endParaRPr lang="en-US" sz="2400"/>
        </a:p>
      </dgm:t>
    </dgm:pt>
    <dgm:pt modelId="{32313ED6-B95B-457F-A1BD-F72FC779CB60}" type="pres">
      <dgm:prSet presAssocID="{546904FB-5A7E-446D-B92F-0B469502C98E}" presName="diagram" presStyleCnt="0">
        <dgm:presLayoutVars>
          <dgm:dir/>
          <dgm:resizeHandles val="exact"/>
        </dgm:presLayoutVars>
      </dgm:prSet>
      <dgm:spPr/>
    </dgm:pt>
    <dgm:pt modelId="{AA1E2721-3C8C-4B0F-A437-190867C5F1D7}" type="pres">
      <dgm:prSet presAssocID="{A0290C8D-2493-4334-B402-0D3B0889DAFF}" presName="node" presStyleLbl="node1" presStyleIdx="0" presStyleCnt="6" custScaleX="137473" custScaleY="108293" custLinFactNeighborX="-27641">
        <dgm:presLayoutVars>
          <dgm:bulletEnabled val="1"/>
        </dgm:presLayoutVars>
      </dgm:prSet>
      <dgm:spPr/>
    </dgm:pt>
    <dgm:pt modelId="{31941DDD-4276-4227-B6C4-763103D1535A}" type="pres">
      <dgm:prSet presAssocID="{9086A72E-EE20-4E57-BDC0-CE9B779ECEE2}" presName="sibTrans" presStyleCnt="0"/>
      <dgm:spPr/>
    </dgm:pt>
    <dgm:pt modelId="{8FE0F87D-BA7B-4328-AB65-E2ADB20702B6}" type="pres">
      <dgm:prSet presAssocID="{838A4955-410B-4C7C-921D-A3F1982BD79F}" presName="node" presStyleLbl="node1" presStyleIdx="1" presStyleCnt="6" custScaleX="137473" custScaleY="108297" custLinFactNeighborX="-441">
        <dgm:presLayoutVars>
          <dgm:bulletEnabled val="1"/>
        </dgm:presLayoutVars>
      </dgm:prSet>
      <dgm:spPr/>
    </dgm:pt>
    <dgm:pt modelId="{EF2651D7-ED59-4694-AC8B-00A7400A88D1}" type="pres">
      <dgm:prSet presAssocID="{24E136C4-629A-45C4-AEE9-5C62945D2F41}" presName="sibTrans" presStyleCnt="0"/>
      <dgm:spPr/>
    </dgm:pt>
    <dgm:pt modelId="{E40E980F-20B3-4712-B3C9-12DD0240501C}" type="pres">
      <dgm:prSet presAssocID="{E1271BD0-20B0-4566-8B1E-AE19FB7C83BD}" presName="node" presStyleLbl="node1" presStyleIdx="2" presStyleCnt="6" custScaleX="137473" custLinFactNeighborX="-27641">
        <dgm:presLayoutVars>
          <dgm:bulletEnabled val="1"/>
        </dgm:presLayoutVars>
      </dgm:prSet>
      <dgm:spPr/>
    </dgm:pt>
    <dgm:pt modelId="{93B2220D-E383-4393-A6B6-98FB3C79F1FF}" type="pres">
      <dgm:prSet presAssocID="{29BF057F-1502-401E-9AC6-373AB8C6415B}" presName="sibTrans" presStyleCnt="0"/>
      <dgm:spPr/>
    </dgm:pt>
    <dgm:pt modelId="{D7C2B6DB-4BBE-4E21-B0CD-F3AA17D5E78D}" type="pres">
      <dgm:prSet presAssocID="{C6E80B26-A7C4-4FB7-BCF0-FE176D0D7426}" presName="node" presStyleLbl="node1" presStyleIdx="3" presStyleCnt="6" custScaleX="137473" custLinFactNeighborX="-441">
        <dgm:presLayoutVars>
          <dgm:bulletEnabled val="1"/>
        </dgm:presLayoutVars>
      </dgm:prSet>
      <dgm:spPr/>
    </dgm:pt>
    <dgm:pt modelId="{A6B1FCB4-7FBD-4967-A069-54F526C753CC}" type="pres">
      <dgm:prSet presAssocID="{4D4E41EC-4926-43D7-A1D2-AA86F3580DC1}" presName="sibTrans" presStyleCnt="0"/>
      <dgm:spPr/>
    </dgm:pt>
    <dgm:pt modelId="{3FAFD9F3-153C-4DF7-9278-2FE562914551}" type="pres">
      <dgm:prSet presAssocID="{327C36C3-ADDD-4D69-BFF3-2640A74C8A85}" presName="node" presStyleLbl="node1" presStyleIdx="4" presStyleCnt="6" custScaleX="137473" custLinFactNeighborX="-27641">
        <dgm:presLayoutVars>
          <dgm:bulletEnabled val="1"/>
        </dgm:presLayoutVars>
      </dgm:prSet>
      <dgm:spPr/>
    </dgm:pt>
    <dgm:pt modelId="{C5554575-4EA8-4423-9D30-29202AABD044}" type="pres">
      <dgm:prSet presAssocID="{CCA44DE6-0BB4-40C1-A944-07B723BAF270}" presName="sibTrans" presStyleCnt="0"/>
      <dgm:spPr/>
    </dgm:pt>
    <dgm:pt modelId="{2EE5665A-56F7-4341-A0F2-234B5818AB27}" type="pres">
      <dgm:prSet presAssocID="{5201A82C-7AD4-4337-9761-72FA06181B99}" presName="node" presStyleLbl="node1" presStyleIdx="5" presStyleCnt="6" custScaleX="137473" custLinFactNeighborX="-441">
        <dgm:presLayoutVars>
          <dgm:bulletEnabled val="1"/>
        </dgm:presLayoutVars>
      </dgm:prSet>
      <dgm:spPr/>
    </dgm:pt>
  </dgm:ptLst>
  <dgm:cxnLst>
    <dgm:cxn modelId="{C5DF0002-36A0-4897-BF60-1CDBA11F9D47}" type="presOf" srcId="{546904FB-5A7E-446D-B92F-0B469502C98E}" destId="{32313ED6-B95B-457F-A1BD-F72FC779CB60}" srcOrd="0" destOrd="0" presId="urn:microsoft.com/office/officeart/2005/8/layout/default"/>
    <dgm:cxn modelId="{CF1C8931-163E-4EDD-852E-BE714955DE44}" srcId="{546904FB-5A7E-446D-B92F-0B469502C98E}" destId="{838A4955-410B-4C7C-921D-A3F1982BD79F}" srcOrd="1" destOrd="0" parTransId="{3D2B75F6-0E91-458A-8188-C3F3A8CC18A1}" sibTransId="{24E136C4-629A-45C4-AEE9-5C62945D2F41}"/>
    <dgm:cxn modelId="{9C9A2133-2D00-4BBD-822A-03DB6FDAEF1F}" srcId="{546904FB-5A7E-446D-B92F-0B469502C98E}" destId="{327C36C3-ADDD-4D69-BFF3-2640A74C8A85}" srcOrd="4" destOrd="0" parTransId="{696FAE1B-949C-4B4C-82F2-ABABC8997421}" sibTransId="{CCA44DE6-0BB4-40C1-A944-07B723BAF270}"/>
    <dgm:cxn modelId="{1082BC44-9EC8-4677-85E5-06057ABF8ADE}" type="presOf" srcId="{5201A82C-7AD4-4337-9761-72FA06181B99}" destId="{2EE5665A-56F7-4341-A0F2-234B5818AB27}" srcOrd="0" destOrd="0" presId="urn:microsoft.com/office/officeart/2005/8/layout/default"/>
    <dgm:cxn modelId="{1567D26A-0721-4C9A-8935-2CEADCA82B03}" type="presOf" srcId="{327C36C3-ADDD-4D69-BFF3-2640A74C8A85}" destId="{3FAFD9F3-153C-4DF7-9278-2FE562914551}" srcOrd="0" destOrd="0" presId="urn:microsoft.com/office/officeart/2005/8/layout/default"/>
    <dgm:cxn modelId="{D49DCB7C-FC9C-49B7-AFFE-10BCDABF9109}" type="presOf" srcId="{A0290C8D-2493-4334-B402-0D3B0889DAFF}" destId="{AA1E2721-3C8C-4B0F-A437-190867C5F1D7}" srcOrd="0" destOrd="0" presId="urn:microsoft.com/office/officeart/2005/8/layout/default"/>
    <dgm:cxn modelId="{741641A1-D87F-4880-A62E-020173EF36B4}" srcId="{546904FB-5A7E-446D-B92F-0B469502C98E}" destId="{C6E80B26-A7C4-4FB7-BCF0-FE176D0D7426}" srcOrd="3" destOrd="0" parTransId="{2EB947A0-8FB0-469B-A9F2-CCC067FF6E27}" sibTransId="{4D4E41EC-4926-43D7-A1D2-AA86F3580DC1}"/>
    <dgm:cxn modelId="{063962BB-F466-421D-A1A2-5E878428AEC1}" srcId="{546904FB-5A7E-446D-B92F-0B469502C98E}" destId="{A0290C8D-2493-4334-B402-0D3B0889DAFF}" srcOrd="0" destOrd="0" parTransId="{D2BDA5F4-8641-4C61-A92C-3CB594C67799}" sibTransId="{9086A72E-EE20-4E57-BDC0-CE9B779ECEE2}"/>
    <dgm:cxn modelId="{7391EAC1-7B7C-4CC7-87DF-990ECD1A8FF7}" type="presOf" srcId="{838A4955-410B-4C7C-921D-A3F1982BD79F}" destId="{8FE0F87D-BA7B-4328-AB65-E2ADB20702B6}" srcOrd="0" destOrd="0" presId="urn:microsoft.com/office/officeart/2005/8/layout/default"/>
    <dgm:cxn modelId="{8FC0F1CB-F89B-4788-B5C2-E3AC0E8B9449}" type="presOf" srcId="{C6E80B26-A7C4-4FB7-BCF0-FE176D0D7426}" destId="{D7C2B6DB-4BBE-4E21-B0CD-F3AA17D5E78D}" srcOrd="0" destOrd="0" presId="urn:microsoft.com/office/officeart/2005/8/layout/default"/>
    <dgm:cxn modelId="{12590ECC-F0AB-4474-8842-774F8A8E7A58}" type="presOf" srcId="{E1271BD0-20B0-4566-8B1E-AE19FB7C83BD}" destId="{E40E980F-20B3-4712-B3C9-12DD0240501C}" srcOrd="0" destOrd="0" presId="urn:microsoft.com/office/officeart/2005/8/layout/default"/>
    <dgm:cxn modelId="{44AE45DC-36B0-4AD0-B65F-CE9E3C58A161}" srcId="{546904FB-5A7E-446D-B92F-0B469502C98E}" destId="{5201A82C-7AD4-4337-9761-72FA06181B99}" srcOrd="5" destOrd="0" parTransId="{CD3F983E-CBF1-4BAB-989C-8068BABCBF81}" sibTransId="{4537F410-C545-4BEC-B99E-7916F49DEEBA}"/>
    <dgm:cxn modelId="{67DA9BF1-9549-497E-B892-FCDBD476D63F}" srcId="{546904FB-5A7E-446D-B92F-0B469502C98E}" destId="{E1271BD0-20B0-4566-8B1E-AE19FB7C83BD}" srcOrd="2" destOrd="0" parTransId="{F179321A-5108-4C82-ADC9-993976104945}" sibTransId="{29BF057F-1502-401E-9AC6-373AB8C6415B}"/>
    <dgm:cxn modelId="{76541716-6814-4A56-8DC8-FEFF030087D1}" type="presParOf" srcId="{32313ED6-B95B-457F-A1BD-F72FC779CB60}" destId="{AA1E2721-3C8C-4B0F-A437-190867C5F1D7}" srcOrd="0" destOrd="0" presId="urn:microsoft.com/office/officeart/2005/8/layout/default"/>
    <dgm:cxn modelId="{BE5472BF-4FDA-4213-BAE9-7B8D20EA9CF6}" type="presParOf" srcId="{32313ED6-B95B-457F-A1BD-F72FC779CB60}" destId="{31941DDD-4276-4227-B6C4-763103D1535A}" srcOrd="1" destOrd="0" presId="urn:microsoft.com/office/officeart/2005/8/layout/default"/>
    <dgm:cxn modelId="{4AEEAD76-435C-467E-ACFF-FC1257E38B0A}" type="presParOf" srcId="{32313ED6-B95B-457F-A1BD-F72FC779CB60}" destId="{8FE0F87D-BA7B-4328-AB65-E2ADB20702B6}" srcOrd="2" destOrd="0" presId="urn:microsoft.com/office/officeart/2005/8/layout/default"/>
    <dgm:cxn modelId="{E7A0B270-E986-4F40-B71D-F05509E46C2A}" type="presParOf" srcId="{32313ED6-B95B-457F-A1BD-F72FC779CB60}" destId="{EF2651D7-ED59-4694-AC8B-00A7400A88D1}" srcOrd="3" destOrd="0" presId="urn:microsoft.com/office/officeart/2005/8/layout/default"/>
    <dgm:cxn modelId="{B6EB6806-4309-4557-9421-C21D86B5972F}" type="presParOf" srcId="{32313ED6-B95B-457F-A1BD-F72FC779CB60}" destId="{E40E980F-20B3-4712-B3C9-12DD0240501C}" srcOrd="4" destOrd="0" presId="urn:microsoft.com/office/officeart/2005/8/layout/default"/>
    <dgm:cxn modelId="{737B9F4A-D3D1-4A90-AACB-69BA90391CF7}" type="presParOf" srcId="{32313ED6-B95B-457F-A1BD-F72FC779CB60}" destId="{93B2220D-E383-4393-A6B6-98FB3C79F1FF}" srcOrd="5" destOrd="0" presId="urn:microsoft.com/office/officeart/2005/8/layout/default"/>
    <dgm:cxn modelId="{CB82339F-7CC8-430D-BB7B-DA21FDECC1AD}" type="presParOf" srcId="{32313ED6-B95B-457F-A1BD-F72FC779CB60}" destId="{D7C2B6DB-4BBE-4E21-B0CD-F3AA17D5E78D}" srcOrd="6" destOrd="0" presId="urn:microsoft.com/office/officeart/2005/8/layout/default"/>
    <dgm:cxn modelId="{9B255200-0F26-41BC-A166-BE91422B777A}" type="presParOf" srcId="{32313ED6-B95B-457F-A1BD-F72FC779CB60}" destId="{A6B1FCB4-7FBD-4967-A069-54F526C753CC}" srcOrd="7" destOrd="0" presId="urn:microsoft.com/office/officeart/2005/8/layout/default"/>
    <dgm:cxn modelId="{65BCBA08-3600-4D08-B3DB-675CE0B477B1}" type="presParOf" srcId="{32313ED6-B95B-457F-A1BD-F72FC779CB60}" destId="{3FAFD9F3-153C-4DF7-9278-2FE562914551}" srcOrd="8" destOrd="0" presId="urn:microsoft.com/office/officeart/2005/8/layout/default"/>
    <dgm:cxn modelId="{76085340-FC7C-4B68-BE02-AF8E775E3E65}" type="presParOf" srcId="{32313ED6-B95B-457F-A1BD-F72FC779CB60}" destId="{C5554575-4EA8-4423-9D30-29202AABD044}" srcOrd="9" destOrd="0" presId="urn:microsoft.com/office/officeart/2005/8/layout/default"/>
    <dgm:cxn modelId="{854C684E-B1C9-4BDD-811C-512BDD579D79}" type="presParOf" srcId="{32313ED6-B95B-457F-A1BD-F72FC779CB60}" destId="{2EE5665A-56F7-4341-A0F2-234B5818AB27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1E2721-3C8C-4B0F-A437-190867C5F1D7}">
      <dsp:nvSpPr>
        <dsp:cNvPr id="0" name=""/>
        <dsp:cNvSpPr/>
      </dsp:nvSpPr>
      <dsp:spPr>
        <a:xfrm>
          <a:off x="0" y="595"/>
          <a:ext cx="2286995" cy="1080934"/>
        </a:xfrm>
        <a:prstGeom prst="rect">
          <a:avLst/>
        </a:prstGeom>
        <a:solidFill>
          <a:srgbClr val="FFFFFF"/>
        </a:solidFill>
        <a:ln w="19050" cap="flat" cmpd="sng" algn="ctr">
          <a:solidFill>
            <a:srgbClr val="FB811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b="1" kern="1200" dirty="0">
              <a:solidFill>
                <a:srgbClr val="002147"/>
              </a:solidFill>
            </a:rPr>
            <a:t>Data management plans </a:t>
          </a:r>
          <a:endParaRPr lang="en-US" sz="2300" b="1" kern="1200" dirty="0">
            <a:solidFill>
              <a:srgbClr val="002147"/>
            </a:solidFill>
          </a:endParaRPr>
        </a:p>
      </dsp:txBody>
      <dsp:txXfrm>
        <a:off x="0" y="595"/>
        <a:ext cx="2286995" cy="1080934"/>
      </dsp:txXfrm>
    </dsp:sp>
    <dsp:sp modelId="{8FE0F87D-BA7B-4328-AB65-E2ADB20702B6}">
      <dsp:nvSpPr>
        <dsp:cNvPr id="0" name=""/>
        <dsp:cNvSpPr/>
      </dsp:nvSpPr>
      <dsp:spPr>
        <a:xfrm>
          <a:off x="2468430" y="575"/>
          <a:ext cx="2286995" cy="1080974"/>
        </a:xfrm>
        <a:prstGeom prst="rect">
          <a:avLst/>
        </a:prstGeom>
        <a:solidFill>
          <a:srgbClr val="FFFFFF"/>
        </a:solidFill>
        <a:ln w="19050" cap="flat" cmpd="sng" algn="ctr">
          <a:solidFill>
            <a:srgbClr val="FB811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srgbClr val="002147"/>
              </a:solidFill>
            </a:rPr>
            <a:t>Funder requirements</a:t>
          </a:r>
          <a:endParaRPr lang="en-US" sz="2400" b="1" kern="1200" dirty="0">
            <a:solidFill>
              <a:srgbClr val="002147"/>
            </a:solidFill>
          </a:endParaRPr>
        </a:p>
      </dsp:txBody>
      <dsp:txXfrm>
        <a:off x="2468430" y="575"/>
        <a:ext cx="2286995" cy="1080974"/>
      </dsp:txXfrm>
    </dsp:sp>
    <dsp:sp modelId="{E40E980F-20B3-4712-B3C9-12DD0240501C}">
      <dsp:nvSpPr>
        <dsp:cNvPr id="0" name=""/>
        <dsp:cNvSpPr/>
      </dsp:nvSpPr>
      <dsp:spPr>
        <a:xfrm>
          <a:off x="0" y="1247910"/>
          <a:ext cx="2286995" cy="998157"/>
        </a:xfrm>
        <a:prstGeom prst="rect">
          <a:avLst/>
        </a:prstGeom>
        <a:solidFill>
          <a:srgbClr val="FFFFFF"/>
        </a:solidFill>
        <a:ln w="19050" cap="flat" cmpd="sng" algn="ctr">
          <a:solidFill>
            <a:srgbClr val="FB811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srgbClr val="002147"/>
              </a:solidFill>
            </a:rPr>
            <a:t>Storage and back-up</a:t>
          </a:r>
          <a:endParaRPr lang="en-US" sz="2400" b="1" kern="1200" dirty="0">
            <a:solidFill>
              <a:srgbClr val="002147"/>
            </a:solidFill>
          </a:endParaRPr>
        </a:p>
      </dsp:txBody>
      <dsp:txXfrm>
        <a:off x="0" y="1247910"/>
        <a:ext cx="2286995" cy="998157"/>
      </dsp:txXfrm>
    </dsp:sp>
    <dsp:sp modelId="{D7C2B6DB-4BBE-4E21-B0CD-F3AA17D5E78D}">
      <dsp:nvSpPr>
        <dsp:cNvPr id="0" name=""/>
        <dsp:cNvSpPr/>
      </dsp:nvSpPr>
      <dsp:spPr>
        <a:xfrm>
          <a:off x="2468430" y="1247910"/>
          <a:ext cx="2286995" cy="998157"/>
        </a:xfrm>
        <a:prstGeom prst="rect">
          <a:avLst/>
        </a:prstGeom>
        <a:solidFill>
          <a:srgbClr val="FFFFFF"/>
        </a:solidFill>
        <a:ln w="19050" cap="flat" cmpd="sng" algn="ctr">
          <a:solidFill>
            <a:srgbClr val="FB811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srgbClr val="002147"/>
              </a:solidFill>
            </a:rPr>
            <a:t>Preservation and sharing</a:t>
          </a:r>
          <a:endParaRPr lang="en-US" sz="2400" b="1" kern="1200" dirty="0">
            <a:solidFill>
              <a:srgbClr val="002147"/>
            </a:solidFill>
          </a:endParaRPr>
        </a:p>
      </dsp:txBody>
      <dsp:txXfrm>
        <a:off x="2468430" y="1247910"/>
        <a:ext cx="2286995" cy="998157"/>
      </dsp:txXfrm>
    </dsp:sp>
    <dsp:sp modelId="{3FAFD9F3-153C-4DF7-9278-2FE562914551}">
      <dsp:nvSpPr>
        <dsp:cNvPr id="0" name=""/>
        <dsp:cNvSpPr/>
      </dsp:nvSpPr>
      <dsp:spPr>
        <a:xfrm>
          <a:off x="0" y="2412427"/>
          <a:ext cx="2286995" cy="998157"/>
        </a:xfrm>
        <a:prstGeom prst="rect">
          <a:avLst/>
        </a:prstGeom>
        <a:solidFill>
          <a:srgbClr val="FFFFFF"/>
        </a:solidFill>
        <a:ln w="19050" cap="flat" cmpd="sng" algn="ctr">
          <a:solidFill>
            <a:srgbClr val="FB811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srgbClr val="002147"/>
              </a:solidFill>
            </a:rPr>
            <a:t>Personal and sensitive data</a:t>
          </a:r>
          <a:endParaRPr lang="en-US" sz="2400" b="1" kern="1200" dirty="0">
            <a:solidFill>
              <a:srgbClr val="002147"/>
            </a:solidFill>
          </a:endParaRPr>
        </a:p>
      </dsp:txBody>
      <dsp:txXfrm>
        <a:off x="0" y="2412427"/>
        <a:ext cx="2286995" cy="998157"/>
      </dsp:txXfrm>
    </dsp:sp>
    <dsp:sp modelId="{2EE5665A-56F7-4341-A0F2-234B5818AB27}">
      <dsp:nvSpPr>
        <dsp:cNvPr id="0" name=""/>
        <dsp:cNvSpPr/>
      </dsp:nvSpPr>
      <dsp:spPr>
        <a:xfrm>
          <a:off x="2468430" y="2412427"/>
          <a:ext cx="2286995" cy="998157"/>
        </a:xfrm>
        <a:prstGeom prst="rect">
          <a:avLst/>
        </a:prstGeom>
        <a:solidFill>
          <a:srgbClr val="FFFFFF"/>
        </a:solidFill>
        <a:ln w="19050" cap="flat" cmpd="sng" algn="ctr">
          <a:solidFill>
            <a:srgbClr val="FB811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srgbClr val="002147"/>
              </a:solidFill>
            </a:rPr>
            <a:t>Tools, services, and training</a:t>
          </a:r>
          <a:endParaRPr lang="en-US" sz="2400" b="1" kern="1200" dirty="0">
            <a:solidFill>
              <a:srgbClr val="002147"/>
            </a:solidFill>
          </a:endParaRPr>
        </a:p>
      </dsp:txBody>
      <dsp:txXfrm>
        <a:off x="2468430" y="2412427"/>
        <a:ext cx="2286995" cy="9981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DEE7FF-3401-4314-A8E5-039AE8C6B211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FE6FB-5BCC-4B55-B19F-F786730AA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007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/3.0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The Research Data Oxford website aims to be a one-stop-shop for information and guidance about research data management.</a:t>
            </a:r>
          </a:p>
          <a:p>
            <a:endParaRPr lang="en-GB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GB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For personalised advice, queries</a:t>
            </a:r>
            <a:r>
              <a:rPr lang="en-GB" altLang="en-US" baseline="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can be sent to </a:t>
            </a:r>
            <a:r>
              <a:rPr lang="en-GB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researchdata@ox.ac.uk.</a:t>
            </a:r>
          </a:p>
          <a:p>
            <a:endParaRPr lang="en-GB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GB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This slide was prepared by the Research Data Oxford team, and is made available under the Creative Commons Attribution Non-Commercial License: </a:t>
            </a:r>
            <a:r>
              <a:rPr lang="en-GB" altLang="en-US" u="sng" dirty="0">
                <a:latin typeface="Arial" panose="020B0604020202020204" pitchFamily="34" charset="0"/>
                <a:ea typeface="ＭＳ Ｐゴシック" panose="020B0600070205080204" pitchFamily="34" charset="-128"/>
                <a:hlinkClick r:id="rId3"/>
              </a:rPr>
              <a:t>https://creativecommons.org/licenses/by-nc/4.0/</a:t>
            </a:r>
            <a:r>
              <a:rPr lang="en-GB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. Subject to the terms of the license, you are welcome to reuse or adapt this material for your own purposes. Last updated in </a:t>
            </a:r>
            <a:r>
              <a:rPr lang="en-GB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September</a:t>
            </a:r>
            <a:r>
              <a:rPr lang="en-GB" altLang="en-US" baseline="0">
                <a:latin typeface="Arial" panose="020B0604020202020204" pitchFamily="34" charset="0"/>
                <a:ea typeface="ＭＳ Ｐゴシック" panose="020B0600070205080204" pitchFamily="34" charset="-128"/>
              </a:rPr>
              <a:t> 2024</a:t>
            </a:r>
            <a:r>
              <a:rPr lang="en-GB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.</a:t>
            </a:r>
            <a:endParaRPr lang="en-GB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FE6FB-5BCC-4B55-B19F-F786730AAA6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211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B272-319B-47BD-8C9C-2F41F2F21F02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1C60-18F3-48B9-988B-F36FCD8CF4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58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B272-319B-47BD-8C9C-2F41F2F21F02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1C60-18F3-48B9-988B-F36FCD8CF4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641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B272-319B-47BD-8C9C-2F41F2F21F02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1C60-18F3-48B9-988B-F36FCD8CF4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796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B272-319B-47BD-8C9C-2F41F2F21F02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1C60-18F3-48B9-988B-F36FCD8CF4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343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B272-319B-47BD-8C9C-2F41F2F21F02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1C60-18F3-48B9-988B-F36FCD8CF4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747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B272-319B-47BD-8C9C-2F41F2F21F02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1C60-18F3-48B9-988B-F36FCD8CF4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360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B272-319B-47BD-8C9C-2F41F2F21F02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1C60-18F3-48B9-988B-F36FCD8CF4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598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B272-319B-47BD-8C9C-2F41F2F21F02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1C60-18F3-48B9-988B-F36FCD8CF4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768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B272-319B-47BD-8C9C-2F41F2F21F02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1C60-18F3-48B9-988B-F36FCD8CF4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585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B272-319B-47BD-8C9C-2F41F2F21F02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1C60-18F3-48B9-988B-F36FCD8CF4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767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B272-319B-47BD-8C9C-2F41F2F21F02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1C60-18F3-48B9-988B-F36FCD8CF4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877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AB272-319B-47BD-8C9C-2F41F2F21F02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91C60-18F3-48B9-988B-F36FCD8CF4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011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4285" y="327482"/>
            <a:ext cx="11123431" cy="916435"/>
          </a:xfrm>
          <a:ln>
            <a:noFill/>
          </a:ln>
        </p:spPr>
        <p:txBody>
          <a:bodyPr anchor="ctr">
            <a:noAutofit/>
          </a:bodyPr>
          <a:lstStyle/>
          <a:p>
            <a:pPr algn="ctr" defTabSz="685800"/>
            <a:r>
              <a:rPr lang="en-GB" sz="4800" b="1" dirty="0">
                <a:solidFill>
                  <a:srgbClr val="002147"/>
                </a:solidFill>
                <a:latin typeface="Trebuchet MS" panose="020B0603020202020204" pitchFamily="34" charset="0"/>
              </a:rPr>
              <a:t>Research Data Oxford</a:t>
            </a:r>
          </a:p>
        </p:txBody>
      </p:sp>
      <p:graphicFrame>
        <p:nvGraphicFramePr>
          <p:cNvPr id="12" name="Content Placeholder 4">
            <a:extLst>
              <a:ext uri="{FF2B5EF4-FFF2-40B4-BE49-F238E27FC236}">
                <a16:creationId xmlns:a16="http://schemas.microsoft.com/office/drawing/2014/main" id="{5EC2EACD-621A-4A38-AF48-DF6A48FB453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73225323"/>
              </p:ext>
            </p:extLst>
          </p:nvPr>
        </p:nvGraphicFramePr>
        <p:xfrm>
          <a:off x="553741" y="1504334"/>
          <a:ext cx="4785175" cy="34111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2285999" y="5284717"/>
            <a:ext cx="9372453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lvl="1" algn="r"/>
            <a:r>
              <a:rPr lang="en-GB" altLang="en-US" sz="3800" dirty="0">
                <a:solidFill>
                  <a:srgbClr val="002147"/>
                </a:solidFill>
              </a:rPr>
              <a:t>https://researchdata.ox.ac.uk</a:t>
            </a:r>
          </a:p>
          <a:p>
            <a:pPr marL="0" lvl="1" algn="r"/>
            <a:r>
              <a:rPr lang="en-GB" altLang="en-US" sz="3800" dirty="0">
                <a:solidFill>
                  <a:srgbClr val="002147"/>
                </a:solidFill>
              </a:rPr>
              <a:t>researchdata@ox.ac.uk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41" y="5288374"/>
            <a:ext cx="1206889" cy="1199575"/>
          </a:xfrm>
          <a:prstGeom prst="rect">
            <a:avLst/>
          </a:prstGeom>
        </p:spPr>
      </p:pic>
      <p:pic>
        <p:nvPicPr>
          <p:cNvPr id="117" name="Picture 116" descr="A screenshot of a computer&#10;&#10;Description automatically generated">
            <a:extLst>
              <a:ext uri="{FF2B5EF4-FFF2-40B4-BE49-F238E27FC236}">
                <a16:creationId xmlns:a16="http://schemas.microsoft.com/office/drawing/2014/main" id="{1F591B68-6A27-27DF-2AAD-09584225E589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r="-66" b="11222"/>
          <a:stretch/>
        </p:blipFill>
        <p:spPr>
          <a:xfrm>
            <a:off x="5779477" y="1515600"/>
            <a:ext cx="5982892" cy="3398400"/>
          </a:xfrm>
          <a:prstGeom prst="rect">
            <a:avLst/>
          </a:prstGeom>
          <a:ln w="19050">
            <a:solidFill>
              <a:srgbClr val="FB8113"/>
            </a:solidFill>
            <a:miter lim="800000"/>
          </a:ln>
          <a:effectLst/>
        </p:spPr>
      </p:pic>
    </p:spTree>
    <p:extLst>
      <p:ext uri="{BB962C8B-B14F-4D97-AF65-F5344CB8AC3E}">
        <p14:creationId xmlns:p14="http://schemas.microsoft.com/office/powerpoint/2010/main" val="2246534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</TotalTime>
  <Words>140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Office Theme</vt:lpstr>
      <vt:lpstr>Research Data Oxford</vt:lpstr>
    </vt:vector>
  </TitlesOfParts>
  <Company>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Data Oxford website</dc:title>
  <dc:creator>Meriel Patrick</dc:creator>
  <cp:lastModifiedBy>Meriel Patrick</cp:lastModifiedBy>
  <cp:revision>27</cp:revision>
  <dcterms:created xsi:type="dcterms:W3CDTF">2018-08-31T16:22:51Z</dcterms:created>
  <dcterms:modified xsi:type="dcterms:W3CDTF">2024-09-20T17:08:43Z</dcterms:modified>
</cp:coreProperties>
</file>